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8060698"/>
              </p:ext>
            </p:extLst>
          </p:nvPr>
        </p:nvGraphicFramePr>
        <p:xfrm>
          <a:off x="180474" y="223710"/>
          <a:ext cx="7025777" cy="3137850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Motion Sickness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Daryl </a:t>
                      </a: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Shirah</a:t>
                      </a: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/Drew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X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X paper, X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Failing to use Strong Hand Only for the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final target array will result in one procedural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penalty for EACH shot fired.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 Poppers 1-6 must be engaged fully from the bridge, unsupported. Last target array must be engaged Strong Hand Only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4A4B49F-1D49-4DF7-BB4E-FEAEDFE021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815055"/>
            <a:ext cx="7025777" cy="42405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90</Words>
  <Application>Microsoft Office PowerPoint</Application>
  <PresentationFormat>Custom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2019-04-23T22:10:19Z</dcterms:modified>
  <cp:category>Shooting</cp:category>
</cp:coreProperties>
</file>

<file path=docProps/thumbnail.jpeg>
</file>